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4"/>
  </p:notesMasterIdLst>
  <p:sldIdLst>
    <p:sldId id="256" r:id="rId2"/>
    <p:sldId id="403" r:id="rId3"/>
    <p:sldId id="548" r:id="rId4"/>
    <p:sldId id="583" r:id="rId5"/>
    <p:sldId id="499" r:id="rId6"/>
    <p:sldId id="508" r:id="rId7"/>
    <p:sldId id="577" r:id="rId8"/>
    <p:sldId id="509" r:id="rId9"/>
    <p:sldId id="510" r:id="rId10"/>
    <p:sldId id="549" r:id="rId11"/>
    <p:sldId id="530" r:id="rId12"/>
    <p:sldId id="531" r:id="rId13"/>
    <p:sldId id="512" r:id="rId14"/>
    <p:sldId id="533" r:id="rId15"/>
    <p:sldId id="553" r:id="rId16"/>
    <p:sldId id="536" r:id="rId17"/>
    <p:sldId id="535" r:id="rId18"/>
    <p:sldId id="560" r:id="rId19"/>
    <p:sldId id="538" r:id="rId20"/>
    <p:sldId id="540" r:id="rId21"/>
    <p:sldId id="561" r:id="rId22"/>
    <p:sldId id="541" r:id="rId23"/>
    <p:sldId id="559" r:id="rId24"/>
    <p:sldId id="562" r:id="rId25"/>
    <p:sldId id="542" r:id="rId26"/>
    <p:sldId id="544" r:id="rId27"/>
    <p:sldId id="563" r:id="rId28"/>
    <p:sldId id="545" r:id="rId29"/>
    <p:sldId id="546" r:id="rId30"/>
    <p:sldId id="547" r:id="rId31"/>
    <p:sldId id="578" r:id="rId32"/>
    <p:sldId id="554" r:id="rId33"/>
    <p:sldId id="566" r:id="rId34"/>
    <p:sldId id="555" r:id="rId35"/>
    <p:sldId id="575" r:id="rId36"/>
    <p:sldId id="565" r:id="rId37"/>
    <p:sldId id="567" r:id="rId38"/>
    <p:sldId id="568" r:id="rId39"/>
    <p:sldId id="569" r:id="rId40"/>
    <p:sldId id="570" r:id="rId41"/>
    <p:sldId id="571" r:id="rId42"/>
    <p:sldId id="572" r:id="rId43"/>
    <p:sldId id="579" r:id="rId44"/>
    <p:sldId id="584" r:id="rId45"/>
    <p:sldId id="581" r:id="rId46"/>
    <p:sldId id="582" r:id="rId47"/>
    <p:sldId id="585" r:id="rId48"/>
    <p:sldId id="557" r:id="rId49"/>
    <p:sldId id="564" r:id="rId50"/>
    <p:sldId id="556" r:id="rId51"/>
    <p:sldId id="558" r:id="rId52"/>
    <p:sldId id="574" r:id="rId5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025249"/>
    <a:srgbClr val="9E60B8"/>
    <a:srgbClr val="41719C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5"/>
    <p:restoredTop sz="96911" autoAdjust="0"/>
  </p:normalViewPr>
  <p:slideViewPr>
    <p:cSldViewPr snapToGrid="0" snapToObjects="1">
      <p:cViewPr varScale="1">
        <p:scale>
          <a:sx n="131" d="100"/>
          <a:sy n="131" d="100"/>
        </p:scale>
        <p:origin x="200" y="5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1.png>
</file>

<file path=ppt/media/image13.png>
</file>

<file path=ppt/media/image2.png>
</file>

<file path=ppt/media/image3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18.06.18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81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273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2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Apollo, Caching, ...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&gt;,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311569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C12D789-FD17-F845-BCF0-89B2F451CAD7}"/>
              </a:ext>
            </a:extLst>
          </p:cNvPr>
          <p:cNvSpPr/>
          <p:nvPr/>
        </p:nvSpPr>
        <p:spPr>
          <a:xfrm>
            <a:off x="3701925" y="2716493"/>
            <a:ext cx="4164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Speichern der Ratings auf dem Server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9" y="4119969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Selected Beer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Entspräche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DC2A2D7-ECB7-C244-A765-16B6337C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895" y="3686777"/>
            <a:ext cx="8144210" cy="196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."</a:t>
            </a:r>
          </a:p>
          <a:p>
            <a:endParaRPr lang="de-DE" sz="20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github.com</a:t>
            </a:r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apollographql</a:t>
            </a:r>
            <a:endParaRPr lang="de-DE" sz="14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8131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389923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4627124" y="6023667"/>
            <a:ext cx="4404360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3424136" y="5447489"/>
            <a:ext cx="1641900" cy="567034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C880A-AF9E-014B-ADBA-87734836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</a:t>
            </a:r>
            <a:r>
              <a:rPr lang="de-DE" dirty="0" err="1"/>
              <a:t>Draft</a:t>
            </a:r>
            <a:r>
              <a:rPr lang="de-DE" dirty="0"/>
              <a:t> Rating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C6A5A2-6667-1045-A890-8F610D37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253" y="1087608"/>
            <a:ext cx="5915494" cy="54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88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cache.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readFragment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:${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72385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6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Diverse Möglichkeiten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APIs? Oder für Client?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 Kopplung an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5" y="369393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Abfrage Sprache</a:t>
            </a:r>
          </a:p>
        </p:txBody>
      </p:sp>
    </p:spTree>
    <p:extLst>
      <p:ext uri="{BB962C8B-B14F-4D97-AF65-F5344CB8AC3E}">
        <p14:creationId xmlns:p14="http://schemas.microsoft.com/office/powerpoint/2010/main" val="352450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2636</Words>
  <Application>Microsoft Macintosh PowerPoint</Application>
  <PresentationFormat>A4-Papier (210 x 297 mm)</PresentationFormat>
  <Paragraphs>627</Paragraphs>
  <Slides>52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52</vt:i4>
      </vt:variant>
    </vt:vector>
  </HeadingPairs>
  <TitlesOfParts>
    <vt:vector size="64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http://bit.ly/enterjs-apollo-graphql-example</vt:lpstr>
      <vt:lpstr>PowerPoint-Präsentation</vt:lpstr>
      <vt:lpstr>Die Abfrage Sprache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 1: Selected Beer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Aktualisierung nach Mutations</vt:lpstr>
      <vt:lpstr>Beispiel 2: Draft Rating</vt:lpstr>
      <vt:lpstr>Remote- und Local Data kombinieren</vt:lpstr>
      <vt:lpstr>Remote- und Local Data kombinieren</vt:lpstr>
      <vt:lpstr>Remote- und Local Data kombinieren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575</cp:revision>
  <cp:lastPrinted>2018-05-30T19:37:50Z</cp:lastPrinted>
  <dcterms:created xsi:type="dcterms:W3CDTF">2016-03-28T15:59:53Z</dcterms:created>
  <dcterms:modified xsi:type="dcterms:W3CDTF">2018-06-18T18:49:27Z</dcterms:modified>
</cp:coreProperties>
</file>

<file path=docProps/thumbnail.jpeg>
</file>